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89" r:id="rId4"/>
    <p:sldId id="285" r:id="rId5"/>
    <p:sldId id="286" r:id="rId6"/>
    <p:sldId id="287" r:id="rId7"/>
    <p:sldId id="290" r:id="rId8"/>
    <p:sldId id="288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1" r:id="rId19"/>
    <p:sldId id="30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5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4511"/>
          <a:stretch/>
        </p:blipFill>
        <p:spPr>
          <a:xfrm>
            <a:off x="0" y="-1"/>
            <a:ext cx="12192000" cy="8662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56117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4651"/>
          <a:stretch/>
        </p:blipFill>
        <p:spPr>
          <a:xfrm>
            <a:off x="0" y="1475875"/>
            <a:ext cx="12192000" cy="93044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75875"/>
            <a:ext cx="12192000" cy="168104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b="41336"/>
          <a:stretch/>
        </p:blipFill>
        <p:spPr>
          <a:xfrm>
            <a:off x="0" y="2952069"/>
            <a:ext cx="12192000" cy="6934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52069"/>
            <a:ext cx="12192000" cy="118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6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paragraaf </a:t>
            </a:r>
            <a:r>
              <a:rPr lang="nl-NL" dirty="0" smtClean="0"/>
              <a:t>marktevenwicht.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Je hoeft nog geen sommen nog te maken.</a:t>
            </a:r>
            <a:endParaRPr lang="nl-NL" sz="2500" dirty="0" smtClean="0"/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285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2821" y="1130969"/>
            <a:ext cx="8961181" cy="4910394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hebben vorige les gezien dat wij als consumenten zo’n laag mogelijke prijs willen.</a:t>
            </a:r>
          </a:p>
          <a:p>
            <a:r>
              <a:rPr lang="nl-NL" sz="2500" dirty="0" smtClean="0"/>
              <a:t>We hebben ook gezien dat wanneer we producten aanbieden, we zo’n hoog mogelijke prijs willen.</a:t>
            </a:r>
          </a:p>
          <a:p>
            <a:r>
              <a:rPr lang="nl-NL" sz="2500" dirty="0" smtClean="0"/>
              <a:t>Welke prijs komt er uiteindelijk tot stand.</a:t>
            </a:r>
          </a:p>
          <a:p>
            <a:r>
              <a:rPr lang="nl-NL" sz="2500" dirty="0" smtClean="0"/>
              <a:t>De prijs waar zowel de vragers als aanbieders tevreden mee zijn, de evenwichtsprijs.</a:t>
            </a:r>
          </a:p>
          <a:p>
            <a:r>
              <a:rPr lang="nl-NL" sz="2500" dirty="0" smtClean="0"/>
              <a:t>Is de prijs hoger dan de evenwichtsprijs, dan zal er meer aanbod dan vraag zijn, dat noemen we een aanbodsoverschot. Hierdoor zal de prijs weer dalen.</a:t>
            </a:r>
          </a:p>
          <a:p>
            <a:r>
              <a:rPr lang="nl-NL" sz="2500" dirty="0" smtClean="0"/>
              <a:t>Is de prijs lager dan de evenwichtsprijs, dan zal er meer vraag dan aanbod zijn, dat noemen we een vraagoverschot. Hierdoor zal de prijs weer stijgen.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73989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vraag 1 en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 smtClean="0"/>
              <a:t>Eerder klaar? Lees bron 5 en 6.</a:t>
            </a:r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6468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3234"/>
          <a:stretch/>
        </p:blipFill>
        <p:spPr>
          <a:xfrm>
            <a:off x="0" y="0"/>
            <a:ext cx="12192000" cy="12753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2466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6098"/>
          <a:stretch/>
        </p:blipFill>
        <p:spPr>
          <a:xfrm>
            <a:off x="0" y="2052215"/>
            <a:ext cx="12192000" cy="117224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2215"/>
            <a:ext cx="12192000" cy="183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2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2592"/>
          <a:stretch/>
        </p:blipFill>
        <p:spPr>
          <a:xfrm>
            <a:off x="0" y="0"/>
            <a:ext cx="12192000" cy="123925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15868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1009"/>
          <a:stretch/>
        </p:blipFill>
        <p:spPr>
          <a:xfrm>
            <a:off x="0" y="1930400"/>
            <a:ext cx="12192000" cy="143844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30400"/>
            <a:ext cx="12192000" cy="2438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b="47722"/>
          <a:stretch/>
        </p:blipFill>
        <p:spPr>
          <a:xfrm>
            <a:off x="0" y="4368800"/>
            <a:ext cx="12192000" cy="7927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68800"/>
            <a:ext cx="12192000" cy="151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9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56916"/>
          <a:stretch/>
        </p:blipFill>
        <p:spPr>
          <a:xfrm>
            <a:off x="-104274" y="0"/>
            <a:ext cx="12296274" cy="7700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274" y="-1"/>
            <a:ext cx="12296274" cy="178724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38566"/>
          <a:stretch/>
        </p:blipFill>
        <p:spPr>
          <a:xfrm>
            <a:off x="0" y="1669257"/>
            <a:ext cx="12192000" cy="183193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69257"/>
            <a:ext cx="12192000" cy="298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5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huiswerk is vraag 3.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719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individuele aanbieder gaat meer aanbieden naarmate de prijs stijgt want zee maken meer winst, en kunnen dus meer middelen in zetten om te produceren.</a:t>
            </a:r>
          </a:p>
          <a:p>
            <a:r>
              <a:rPr lang="nl-NL" sz="2500" dirty="0" smtClean="0"/>
              <a:t>Het collectieve aanbod is Alle aanbieders bij elkaar opgeteld (hetzelfde als collectieve vraag alleen dan bekeken vanaf het aanbod).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78774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2821" y="1130969"/>
            <a:ext cx="8961181" cy="4910394"/>
          </a:xfrm>
        </p:spPr>
        <p:txBody>
          <a:bodyPr>
            <a:noAutofit/>
          </a:bodyPr>
          <a:lstStyle/>
          <a:p>
            <a:r>
              <a:rPr lang="nl-NL" sz="2500" dirty="0" smtClean="0"/>
              <a:t>We hebben vorige les gezien dat wij als consumenten zo’n laag mogelijke prijs willen.</a:t>
            </a:r>
          </a:p>
          <a:p>
            <a:r>
              <a:rPr lang="nl-NL" sz="2500" dirty="0" smtClean="0"/>
              <a:t>We hebben ook gezien dat wanneer we producten aanbieden, we zo’n hoog mogelijke prijs willen.</a:t>
            </a:r>
          </a:p>
          <a:p>
            <a:r>
              <a:rPr lang="nl-NL" sz="2500" smtClean="0"/>
              <a:t>De </a:t>
            </a:r>
            <a:r>
              <a:rPr lang="nl-NL" sz="2500" dirty="0" smtClean="0"/>
              <a:t>prijs waar zowel de vragers als aanbieders tevreden mee zijn, de evenwichtsprijs.</a:t>
            </a:r>
          </a:p>
          <a:p>
            <a:r>
              <a:rPr lang="nl-NL" sz="2500" dirty="0" smtClean="0"/>
              <a:t>Is de prijs hoger dan de evenwichtsprijs, dan zal er meer aanbod dan vraag zijn, dat noemen we een aanbodsoverschot. Hierdoor zal de prijs weer dalen.</a:t>
            </a:r>
          </a:p>
          <a:p>
            <a:r>
              <a:rPr lang="nl-NL" sz="2500" dirty="0" smtClean="0"/>
              <a:t>Is de prijs lager dan de evenwichtsprijs, dan zal er meer vraag dan aanbod zijn, dat noemen we een vraagoverschot. Hierdoor zal de prijs weer stijgen.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3128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Terugblik vorige les.</a:t>
            </a:r>
          </a:p>
          <a:p>
            <a:r>
              <a:rPr lang="nl-NL" sz="2500" dirty="0" smtClean="0"/>
              <a:t>Het aanbod.</a:t>
            </a:r>
          </a:p>
          <a:p>
            <a:r>
              <a:rPr lang="nl-NL" sz="2500" dirty="0" smtClean="0"/>
              <a:t>Marktevenwicht.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9834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afgelopen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persoon zal voor een bepaalde prijs een bepaalde hoeveelheid producten willen kopen. Dit noemen we een individuele vraaglijn.</a:t>
            </a:r>
          </a:p>
          <a:p>
            <a:r>
              <a:rPr lang="nl-NL" sz="2500" dirty="0" smtClean="0"/>
              <a:t>Wanneer we alle individuele vraaglijnen bij elkaar optellen, kunnen we een vraaglijn van de gehele groep maken. Dit noemen we de collectieve vraaglijn.</a:t>
            </a:r>
          </a:p>
          <a:p>
            <a:r>
              <a:rPr lang="nl-NL" sz="2500" dirty="0" smtClean="0"/>
              <a:t>Wat zichtbaar is geworden: hoe hoger de prijs, hoe lager de vraag/ hoe lager de prijs, hoe hoger de vraag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475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Lees paragraaf </a:t>
            </a:r>
            <a:r>
              <a:rPr lang="nl-NL" dirty="0" smtClean="0"/>
              <a:t>aanbod.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/>
              <a:t>Daarna mag je overleggen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Je hoeft nog geen sommen nog te maken.</a:t>
            </a:r>
            <a:endParaRPr lang="nl-NL" sz="2500" dirty="0" smtClean="0"/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8873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gezien.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individuele aanbieder gaat meer aanbieden naarmate de prijs stijgt, waarom?</a:t>
            </a:r>
          </a:p>
          <a:p>
            <a:r>
              <a:rPr lang="nl-NL" sz="2500" dirty="0" smtClean="0"/>
              <a:t>Ze maken meer winst, en kunnen dus meer middelen in zetten om te produceren.</a:t>
            </a:r>
          </a:p>
          <a:p>
            <a:r>
              <a:rPr lang="nl-NL" sz="2500" dirty="0" smtClean="0"/>
              <a:t>Wat is het collectieve aanbod?</a:t>
            </a:r>
          </a:p>
          <a:p>
            <a:r>
              <a:rPr lang="nl-NL" sz="2500" dirty="0" smtClean="0"/>
              <a:t>Alle aanbieders bij elkaar opgeteld (hetzelfde als collectieve vraag alleen dan bekeken vanaf het aanbod).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6587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vraag 1 en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 smtClean="0"/>
              <a:t>Eerder klaar? Lees bron 5 en 6.</a:t>
            </a:r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5535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500" dirty="0" smtClean="0"/>
          </a:p>
          <a:p>
            <a:endParaRPr lang="nl-NL" sz="2500" dirty="0"/>
          </a:p>
          <a:p>
            <a:endParaRPr lang="nl-NL" sz="2500" dirty="0" smtClean="0"/>
          </a:p>
          <a:p>
            <a:r>
              <a:rPr lang="nl-NL" sz="2500" dirty="0" smtClean="0"/>
              <a:t>Zet bij de prijs 100 en de hoeveelheid 10 een punt, bij de prijs 200 en de hoeveelheid 20 een punt enzovoort. en trek vervolgens een lijn door deze punten.</a:t>
            </a:r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5015"/>
          <a:stretch/>
        </p:blipFill>
        <p:spPr>
          <a:xfrm>
            <a:off x="0" y="23018"/>
            <a:ext cx="12192000" cy="61465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18"/>
            <a:ext cx="12192000" cy="175692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55191"/>
          <a:stretch/>
        </p:blipFill>
        <p:spPr>
          <a:xfrm>
            <a:off x="0" y="1621632"/>
            <a:ext cx="12192000" cy="74858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21632"/>
            <a:ext cx="12192000" cy="167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vraag 3 en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5699403" cy="3880773"/>
          </a:xfrm>
        </p:spPr>
        <p:txBody>
          <a:bodyPr>
            <a:normAutofit/>
          </a:bodyPr>
          <a:lstStyle/>
          <a:p>
            <a:r>
              <a:rPr lang="nl-NL" sz="2500" dirty="0"/>
              <a:t>Hiervoor 5 minuten de tijd.</a:t>
            </a:r>
          </a:p>
          <a:p>
            <a:r>
              <a:rPr lang="nl-NL" sz="2500" dirty="0"/>
              <a:t>De eerste 3 minuten lees/werk je zelfstandig.</a:t>
            </a:r>
          </a:p>
          <a:p>
            <a:r>
              <a:rPr lang="nl-NL" sz="2500" dirty="0" smtClean="0"/>
              <a:t>Eerder klaar? Lees hoofdstuk marktevenwicht.</a:t>
            </a:r>
          </a:p>
          <a:p>
            <a:endParaRPr lang="nl-NL" sz="2500" dirty="0"/>
          </a:p>
          <a:p>
            <a:pPr marL="0" indent="0">
              <a:buNone/>
            </a:pPr>
            <a:endParaRPr lang="nl-NL" sz="2500" dirty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6196263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619626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6196263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6196263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0170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5776"/>
          <a:stretch/>
        </p:blipFill>
        <p:spPr>
          <a:xfrm>
            <a:off x="0" y="-15877"/>
            <a:ext cx="12192000" cy="11107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877"/>
            <a:ext cx="12192000" cy="20484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7664"/>
          <a:stretch/>
        </p:blipFill>
        <p:spPr>
          <a:xfrm>
            <a:off x="0" y="2058413"/>
            <a:ext cx="12192000" cy="109386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8412"/>
            <a:ext cx="12192000" cy="209005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4"/>
          <a:srcRect b="54135"/>
          <a:stretch/>
        </p:blipFill>
        <p:spPr>
          <a:xfrm>
            <a:off x="0" y="3875040"/>
            <a:ext cx="12192000" cy="96165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875040"/>
            <a:ext cx="12192000" cy="209671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b="42030"/>
          <a:stretch/>
        </p:blipFill>
        <p:spPr>
          <a:xfrm>
            <a:off x="0" y="5486313"/>
            <a:ext cx="12192000" cy="81823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486313"/>
            <a:ext cx="12192000" cy="141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8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</TotalTime>
  <Words>642</Words>
  <Application>Microsoft Office PowerPoint</Application>
  <PresentationFormat>Breedbeeld</PresentationFormat>
  <Paragraphs>85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Welkom havo 3.</vt:lpstr>
      <vt:lpstr>Agenda:</vt:lpstr>
      <vt:lpstr>Terugblik afgelopen les:</vt:lpstr>
      <vt:lpstr>Lees paragraaf aanbod.</vt:lpstr>
      <vt:lpstr>Wat hebben we gezien.</vt:lpstr>
      <vt:lpstr>Maak vraag 1 en 2</vt:lpstr>
      <vt:lpstr>PowerPoint-presentatie</vt:lpstr>
      <vt:lpstr>Maak vraag 3 en 4</vt:lpstr>
      <vt:lpstr>PowerPoint-presentatie</vt:lpstr>
      <vt:lpstr>PowerPoint-presentatie</vt:lpstr>
      <vt:lpstr>Lees paragraaf marktevenwicht.</vt:lpstr>
      <vt:lpstr>Wat hebben we gezien:</vt:lpstr>
      <vt:lpstr>Maak vraag 1 en 2</vt:lpstr>
      <vt:lpstr>PowerPoint-presentatie</vt:lpstr>
      <vt:lpstr>PowerPoint-presentatie</vt:lpstr>
      <vt:lpstr>PowerPoint-presentatie</vt:lpstr>
      <vt:lpstr>Het huiswerk is vraag 3.</vt:lpstr>
      <vt:lpstr>Wat hebben we gezien.</vt:lpstr>
      <vt:lpstr>Wat hebben we gezien: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39</cp:revision>
  <dcterms:created xsi:type="dcterms:W3CDTF">2017-08-27T09:00:36Z</dcterms:created>
  <dcterms:modified xsi:type="dcterms:W3CDTF">2017-09-11T08:41:23Z</dcterms:modified>
</cp:coreProperties>
</file>